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64" r:id="rId12"/>
    <p:sldId id="273" r:id="rId13"/>
    <p:sldId id="265" r:id="rId14"/>
    <p:sldId id="266" r:id="rId15"/>
    <p:sldId id="269" r:id="rId16"/>
    <p:sldId id="270" r:id="rId17"/>
    <p:sldId id="274" r:id="rId18"/>
    <p:sldId id="275" r:id="rId19"/>
    <p:sldId id="271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0A9C6-94D0-4ED7-9CFF-B13FF98D2D5D}" type="datetimeFigureOut">
              <a:rPr lang="tr-TR" smtClean="0"/>
              <a:t>28.09.2018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504E-D97F-430D-8034-4122A2DCDA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70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504E-D97F-430D-8034-4122A2DCDAC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52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C5CE-761F-4339-8910-3FD6538D53E6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79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C347-8316-4A87-AA7A-2BCD444ECC9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8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F641-4AF1-4044-8F3E-2EBA464F990B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6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50599-4EAA-46FD-BEEE-00A66D3B6BDC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64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D3DC-FBBC-4A13-871A-966D9E3F0CA5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40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4BD8-9CA6-434A-BDAE-0C6D517BF7D7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1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C7E5-EFB1-49A4-9710-583FE0D62395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2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8C97-F721-44E9-B014-0144ABB1848E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5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889F-C740-47CC-82C3-95C4ADDA18F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7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D028-1368-4E44-9F7A-B0B86C6F2B31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9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924D-28D6-4150-872C-1C82EB45B974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9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1C3E-3B06-49D4-AC4A-E862B7CB5A51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5682-6CA0-4E8F-9F0D-5B059B0CC76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9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17F4-9CB7-42CC-BDBA-C307521A13FD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43EE-76AB-45F6-9FBF-3F2D29FBC5D2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7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43CE-FCDD-42A7-9C84-2109FD340C09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9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5FB96E8-C04E-4AB0-9359-15FBF225346E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4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bmyoinsaat.kl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bmyoinsaat.klu.edu.tr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2" y="2343841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KIRKLARELİ ÜNİVERSİTESİ </a:t>
            </a:r>
            <a:br>
              <a:rPr lang="tr-TR" sz="4000" dirty="0" smtClean="0"/>
            </a:br>
            <a:r>
              <a:rPr lang="tr-TR" sz="4000" dirty="0" smtClean="0"/>
              <a:t>TEKNİK BİLİMLER MESLEK YÜKSEKOKULU</a:t>
            </a:r>
            <a:endParaRPr lang="tr-T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65" y="4217150"/>
            <a:ext cx="10341735" cy="1230613"/>
          </a:xfrm>
        </p:spPr>
        <p:txBody>
          <a:bodyPr>
            <a:normAutofit/>
          </a:bodyPr>
          <a:lstStyle/>
          <a:p>
            <a:r>
              <a:rPr lang="tr-TR" dirty="0" smtClean="0"/>
              <a:t>İNŞAAT BÖLÜMÜ- İNŞAAT TEKNOLOJİSİ PROGRAMI</a:t>
            </a:r>
          </a:p>
          <a:p>
            <a:pPr algn="ctr"/>
            <a:r>
              <a:rPr lang="tr-TR" sz="2400" dirty="0" smtClean="0">
                <a:hlinkClick r:id="rId2"/>
              </a:rPr>
              <a:t>http://tbmyoinsaat.klu.edu.tr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1026" name="Picture 2" descr="T.C. KIRKLARELÄ° ÃNÄ°VERSÄ°TESÄ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5"/>
          <a:stretch/>
        </p:blipFill>
        <p:spPr bwMode="auto">
          <a:xfrm>
            <a:off x="375397" y="200240"/>
            <a:ext cx="1834403" cy="19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B0-AD42-49CA-BBAB-219E3983E074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/>
          </p:nvPr>
        </p:nvGraphicFramePr>
        <p:xfrm>
          <a:off x="1622737" y="590260"/>
          <a:ext cx="9002334" cy="5992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361"/>
                <a:gridCol w="746965"/>
                <a:gridCol w="2357168"/>
                <a:gridCol w="2357168"/>
                <a:gridCol w="408716"/>
                <a:gridCol w="408716"/>
                <a:gridCol w="408716"/>
                <a:gridCol w="436904"/>
                <a:gridCol w="436904"/>
                <a:gridCol w="408716"/>
              </a:tblGrid>
              <a:tr h="1077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2. SINIF GÜZ YARIYILI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</a:tr>
              <a:tr h="102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YARI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DERSİN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DERSİN ADI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Z/S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TOP.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KREDİ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AKTS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40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KOŞUL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KODU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SAAT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786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II. YARIYIL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BİLGİSAYAR DESTEKLİ ÇİZİM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BETONARME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ÖLÇME BİLGİSİ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ITP13207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ZEMİN MEKANİĞİ-I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DERS-II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DERS-III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DERSLER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ITP13209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ŞANTİYE ORGANİZASYONU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ÇELİK YAPILAR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KARAYOLU İNŞAATI-I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PREFABRİK YAPILAR-I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ITP13217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YAPI TESİSAT BİLGİSİ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17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27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2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</a:tr>
              <a:tr h="102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</a:tr>
              <a:tr h="1077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2. SINIF BAHAR YARIYILI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</a:tr>
              <a:tr h="102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YARI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DERSİN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DERSİN ADI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Z/S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TOP.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KREDİ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AKTS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40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KOŞUL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KODU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SAAT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786">
                <a:tc rowSpan="1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II. YARIYIL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ZEMİN MEKANİĞİ-II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BİLGİSAYAR DESTEKLİ TASARIM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YAPI METRAJI VE MALİYET HESABI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ITP13208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YAPI ONARIMI VE GÜÇLENDİRME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DERS-II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DERS-III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STAJ13002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YAZ STAJI (20 İŞ GÜNÜ)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SEÇMELİ DERSLER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KARAYOLU İNŞAATI-II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3,5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MESLEK ETİĞİ VE İŞ GÜVENLİĞİ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YAPI TEKNOLOJİSİ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YAPILARDA HASAR TESPİTİ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ITP13218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PREFABRİK YAPILAR-II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MYO13264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BİTİRME PROJESİ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UNV13042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KALİTE GÜVENCE VE STANDARTLARI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77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</a:tr>
              <a:tr h="102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52" marR="23952" marT="0" marB="0" anchor="b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1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Bölümden fotoğraflar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2" y="2016416"/>
            <a:ext cx="5463668" cy="364034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6416"/>
            <a:ext cx="5463668" cy="36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Ölçme Bilgisi dersi saha çalışması</a:t>
            </a:r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5" y="1983346"/>
            <a:ext cx="5123497" cy="3842623"/>
          </a:xfr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5" y="1983346"/>
            <a:ext cx="5199221" cy="38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Zemin Mekaniği </a:t>
            </a:r>
            <a:r>
              <a:rPr lang="tr-TR" sz="2800" dirty="0" err="1" smtClean="0"/>
              <a:t>Lab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6" y="1876487"/>
            <a:ext cx="5478117" cy="364997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1876487"/>
            <a:ext cx="5480721" cy="36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Zemin Mekaniği </a:t>
            </a:r>
            <a:r>
              <a:rPr lang="tr-TR" sz="2800" dirty="0" err="1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Lab</a:t>
            </a:r>
            <a:r>
              <a:rPr lang="tr-TR" sz="2800" dirty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690688"/>
            <a:ext cx="5405546" cy="3601617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31" y="1690689"/>
            <a:ext cx="5376956" cy="35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2800" dirty="0" err="1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Schimidt</a:t>
            </a:r>
            <a:r>
              <a:rPr lang="tr-TR" sz="2800" dirty="0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25000"/>
                        <a:lumOff val="75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4800000" scaled="0"/>
                  <a:tileRect/>
                </a:gradFill>
              </a:rPr>
              <a:t> Çekici test uygulaması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11" y="1690688"/>
            <a:ext cx="6530777" cy="4351338"/>
          </a:xfrm>
        </p:spPr>
      </p:pic>
    </p:spTree>
    <p:extLst>
      <p:ext uri="{BB962C8B-B14F-4D97-AF65-F5344CB8AC3E}">
        <p14:creationId xmlns:p14="http://schemas.microsoft.com/office/powerpoint/2010/main" val="1824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 smtClean="0"/>
              <a:t>Proje ve maket çalışmaları</a:t>
            </a:r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95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2355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Proje ve maket </a:t>
            </a:r>
            <a:r>
              <a:rPr lang="tr-TR" sz="2800" dirty="0" smtClean="0"/>
              <a:t>çalışmaları</a:t>
            </a:r>
            <a:endParaRPr lang="tr-TR" sz="28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1"/>
          <a:stretch/>
        </p:blipFill>
        <p:spPr>
          <a:xfrm rot="5400000">
            <a:off x="6667311" y="1253632"/>
            <a:ext cx="4566064" cy="4826758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09"/>
          <a:stretch/>
        </p:blipFill>
        <p:spPr>
          <a:xfrm rot="5400000">
            <a:off x="1060332" y="1308205"/>
            <a:ext cx="4566065" cy="47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dirty="0"/>
              <a:t>Proje ve maket çalışmaları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66" y="2447276"/>
            <a:ext cx="3521298" cy="2640974"/>
          </a:xfr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25" y="2447276"/>
            <a:ext cx="3521299" cy="26409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9" y="2447276"/>
            <a:ext cx="3521299" cy="26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05625" y="178610"/>
            <a:ext cx="9477777" cy="892198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Bölüm seminerleri</a:t>
            </a:r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7" y="1314113"/>
            <a:ext cx="5266386" cy="3949790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8" y="1314113"/>
            <a:ext cx="5239772" cy="39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Tarihçe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inşaat </a:t>
            </a:r>
            <a:r>
              <a:rPr lang="tr-TR" dirty="0"/>
              <a:t>Teknolojisi Programı, 1976-1977 Eğitim Öğretim Yılında, </a:t>
            </a:r>
            <a:r>
              <a:rPr lang="tr-TR" dirty="0" smtClean="0"/>
              <a:t>eğitim-öğretime </a:t>
            </a:r>
            <a:r>
              <a:rPr lang="tr-TR" dirty="0"/>
              <a:t>başlayan Kırklareli Meslek Yüksekokulu bünyesinde</a:t>
            </a:r>
            <a:r>
              <a:rPr lang="tr-TR" dirty="0" smtClean="0"/>
              <a:t>, «İnşaat Programı» adı altında  </a:t>
            </a:r>
            <a:r>
              <a:rPr lang="tr-TR" dirty="0"/>
              <a:t>1980-1981 akademik yılında öğretime başlamıştır. </a:t>
            </a:r>
            <a:endParaRPr lang="tr-TR" dirty="0" smtClean="0"/>
          </a:p>
          <a:p>
            <a:r>
              <a:rPr lang="tr-TR" dirty="0" smtClean="0"/>
              <a:t>1982 </a:t>
            </a:r>
            <a:r>
              <a:rPr lang="tr-TR" dirty="0"/>
              <a:t>yılında okulun Trakya Üniversitesine bağlanması ile eğitim </a:t>
            </a:r>
            <a:r>
              <a:rPr lang="tr-TR" dirty="0" smtClean="0"/>
              <a:t>bu kurum çatısında devam </a:t>
            </a:r>
            <a:r>
              <a:rPr lang="tr-TR" dirty="0"/>
              <a:t>etmiştir. </a:t>
            </a:r>
            <a:endParaRPr lang="tr-TR" dirty="0" smtClean="0"/>
          </a:p>
          <a:p>
            <a:r>
              <a:rPr lang="tr-TR" dirty="0" smtClean="0"/>
              <a:t>2007 </a:t>
            </a:r>
            <a:r>
              <a:rPr lang="tr-TR" dirty="0"/>
              <a:t>yılında Kırklareli Üniversitesinin kurulması ile Teknik bilimler MYO bünyesinde </a:t>
            </a:r>
            <a:r>
              <a:rPr lang="tr-TR" dirty="0" smtClean="0"/>
              <a:t>kurulan İnşaat Bölüm altında «İnşaat Teknolojisi» programı adı ile eğitim </a:t>
            </a:r>
            <a:r>
              <a:rPr lang="tr-TR" dirty="0"/>
              <a:t>öğretim devam etmektedir.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944-3C67-44F6-A18D-4B0F7C8C98D2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3494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/>
              <a:t>Güzel bir öğrenim dönemi dileklerimizle…Teşekkürler….</a:t>
            </a:r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2" y="2343841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KIRKLARELİ ÜNİVERSİTESİ </a:t>
            </a:r>
            <a:br>
              <a:rPr lang="tr-TR" sz="4000" dirty="0" smtClean="0"/>
            </a:br>
            <a:r>
              <a:rPr lang="tr-TR" sz="4000" dirty="0" smtClean="0"/>
              <a:t>TEKNİK BİLİMLER MESLEK YÜKSEKOKULU</a:t>
            </a:r>
            <a:endParaRPr lang="tr-TR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65" y="4217150"/>
            <a:ext cx="10341735" cy="1230613"/>
          </a:xfrm>
        </p:spPr>
        <p:txBody>
          <a:bodyPr>
            <a:normAutofit/>
          </a:bodyPr>
          <a:lstStyle/>
          <a:p>
            <a:r>
              <a:rPr lang="tr-TR" dirty="0" smtClean="0"/>
              <a:t>İNŞAAT BÖLÜMÜ- İNŞAAT TEKNOLOJİSİ PROGRAMI</a:t>
            </a:r>
          </a:p>
          <a:p>
            <a:pPr algn="ctr"/>
            <a:r>
              <a:rPr lang="tr-TR" sz="2400" dirty="0" smtClean="0">
                <a:hlinkClick r:id="rId2"/>
              </a:rPr>
              <a:t>http://tbmyoinsaat.klu.edu.tr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1026" name="Picture 2" descr="T.C. KIRKLARELÄ° ÃNÄ°VERSÄ°TESÄ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55"/>
          <a:stretch/>
        </p:blipFill>
        <p:spPr bwMode="auto">
          <a:xfrm>
            <a:off x="375397" y="200240"/>
            <a:ext cx="1834403" cy="19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1DB0-AD42-49CA-BBAB-219E3983E074}" type="datetime8">
              <a:rPr lang="tr-TR" smtClean="0"/>
              <a:t>28.09.2018 11:25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Konusuyla ilgili kavram ve ilkeleri özümsemiş</a:t>
            </a:r>
            <a:r>
              <a:rPr lang="tr-TR" dirty="0" smtClean="0"/>
              <a:t>,</a:t>
            </a:r>
          </a:p>
          <a:p>
            <a:r>
              <a:rPr lang="tr-TR" dirty="0" smtClean="0"/>
              <a:t>İnşaat </a:t>
            </a:r>
            <a:r>
              <a:rPr lang="tr-TR" dirty="0"/>
              <a:t>sektörünün ihtiyaç duyduğu yeni sistemleri oluşturabilmek için gerekli olan projelerin </a:t>
            </a:r>
            <a:r>
              <a:rPr lang="tr-TR" dirty="0" smtClean="0"/>
              <a:t>tasarımı</a:t>
            </a:r>
            <a:r>
              <a:rPr lang="tr-TR" dirty="0"/>
              <a:t> </a:t>
            </a:r>
            <a:r>
              <a:rPr lang="tr-TR" dirty="0" smtClean="0"/>
              <a:t>ve  ilgili </a:t>
            </a:r>
            <a:r>
              <a:rPr lang="tr-TR" dirty="0"/>
              <a:t>standartlara ve deprem yönetmeliğine uygun şekilde imalatların yaptırılmasını sağlayacak yeteneklere sahip</a:t>
            </a:r>
            <a:r>
              <a:rPr lang="tr-TR" dirty="0" smtClean="0"/>
              <a:t>,</a:t>
            </a:r>
          </a:p>
          <a:p>
            <a:r>
              <a:rPr lang="tr-TR" dirty="0" smtClean="0"/>
              <a:t> </a:t>
            </a:r>
            <a:r>
              <a:rPr lang="tr-TR" dirty="0"/>
              <a:t>İnşaat sektöründeki her türlü imalatların tekniğe uygun bir şekilde yapılmasını </a:t>
            </a:r>
            <a:r>
              <a:rPr lang="tr-TR" dirty="0" smtClean="0"/>
              <a:t>sağlayabilecek </a:t>
            </a:r>
            <a:r>
              <a:rPr lang="tr-TR" dirty="0"/>
              <a:t>ve kontrolünü </a:t>
            </a:r>
            <a:r>
              <a:rPr lang="tr-TR" dirty="0" smtClean="0"/>
              <a:t>yapabilecek nitelikli </a:t>
            </a:r>
            <a:r>
              <a:rPr lang="tr-TR" dirty="0"/>
              <a:t>teknik elemanlar yetiştirmektir.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</a:t>
            </a:r>
            <a:r>
              <a:rPr lang="tr-TR" dirty="0" smtClean="0"/>
              <a:t>izyon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Bilim ve tekniği ülkemiz ve insanlık yararına dönüştürmeyi hedefleyen, düşünmeyi, öğrenmeyi, araştırmayı, sorgulamayı bilen, uluslararası alanda yarışabilecek nitelikte, çağdaş bilgilerle </a:t>
            </a:r>
            <a:r>
              <a:rPr lang="tr-TR" dirty="0" smtClean="0"/>
              <a:t>donanımlı İnşaat </a:t>
            </a:r>
            <a:r>
              <a:rPr lang="tr-TR" dirty="0"/>
              <a:t>Teknikeri yetiştiren ve aynı zamanda </a:t>
            </a:r>
            <a:r>
              <a:rPr lang="tr-TR" dirty="0" smtClean="0"/>
              <a:t>bilime </a:t>
            </a:r>
            <a:r>
              <a:rPr lang="tr-TR" dirty="0"/>
              <a:t>katkıda bulunan bir bölüm olmaktır.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Öğretim Elemanları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Doç.Dr.Orhan</a:t>
            </a:r>
            <a:r>
              <a:rPr lang="tr-TR" dirty="0" smtClean="0"/>
              <a:t> ARKOÇ </a:t>
            </a:r>
            <a:r>
              <a:rPr lang="tr-TR" sz="2000" dirty="0" smtClean="0"/>
              <a:t>(Bölüm Başkanı)</a:t>
            </a:r>
          </a:p>
          <a:p>
            <a:r>
              <a:rPr lang="tr-TR" dirty="0" err="1" smtClean="0"/>
              <a:t>Dr.Öğr.Üyesi</a:t>
            </a:r>
            <a:r>
              <a:rPr lang="tr-TR" dirty="0" smtClean="0"/>
              <a:t> Burak ÖZŞAHİN </a:t>
            </a:r>
            <a:r>
              <a:rPr lang="tr-TR" sz="2000" dirty="0" smtClean="0"/>
              <a:t>(13b –Mimarlık Fakültesi)</a:t>
            </a:r>
          </a:p>
          <a:p>
            <a:r>
              <a:rPr lang="tr-TR" dirty="0" err="1" smtClean="0"/>
              <a:t>Öğr.Gör</a:t>
            </a:r>
            <a:r>
              <a:rPr lang="tr-TR" dirty="0" smtClean="0"/>
              <a:t>. Cevat GÜLCÜ</a:t>
            </a:r>
          </a:p>
          <a:p>
            <a:r>
              <a:rPr lang="tr-TR" dirty="0" err="1" smtClean="0"/>
              <a:t>Öğr.Gör</a:t>
            </a:r>
            <a:r>
              <a:rPr lang="tr-TR" dirty="0" smtClean="0"/>
              <a:t>. Süleyman AYDIN</a:t>
            </a:r>
          </a:p>
          <a:p>
            <a:r>
              <a:rPr lang="tr-TR" dirty="0" err="1" smtClean="0"/>
              <a:t>Öğr.Gör</a:t>
            </a:r>
            <a:r>
              <a:rPr lang="tr-TR" dirty="0" smtClean="0"/>
              <a:t>. Taner ERDOĞAN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Web sitesi	:http://tbmyoinsaat.klu.edu.tr</a:t>
            </a:r>
          </a:p>
          <a:p>
            <a:r>
              <a:rPr lang="tr-TR" dirty="0" smtClean="0"/>
              <a:t>Tel		:0-288-214 87 77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Tüm öğretim elemanları telefon numaraları ve istek öneri formu web sitesinde mevcuttur.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 sayıları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2018-2019 Akademik yılı itibarı ile;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1.öğretim 50 öğrenci</a:t>
            </a:r>
          </a:p>
          <a:p>
            <a:r>
              <a:rPr lang="tr-TR" dirty="0" smtClean="0"/>
              <a:t>2.öğretim 30 öğrenci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1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Bölüme ait salonlar ve laboratuvarlar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 salonu (ortak kullanım)</a:t>
            </a:r>
          </a:p>
          <a:p>
            <a:pPr lvl="1"/>
            <a:r>
              <a:rPr lang="tr-TR" dirty="0" smtClean="0"/>
              <a:t>Bilgisayar destekli çizim ve tasarım dersleri için kullanılmaktadır</a:t>
            </a:r>
            <a:r>
              <a:rPr lang="tr-TR" sz="2800" dirty="0" smtClean="0"/>
              <a:t>.</a:t>
            </a:r>
          </a:p>
          <a:p>
            <a:pPr lvl="1"/>
            <a:endParaRPr lang="tr-TR" dirty="0"/>
          </a:p>
          <a:p>
            <a:r>
              <a:rPr lang="tr-TR" dirty="0" smtClean="0"/>
              <a:t>Teknik resim ve çizim salonu (ortak Kullanım)</a:t>
            </a:r>
          </a:p>
          <a:p>
            <a:pPr lvl="1"/>
            <a:r>
              <a:rPr lang="tr-TR" dirty="0" smtClean="0"/>
              <a:t>Meslek resmi dersleri için kullanılmaktadır.</a:t>
            </a:r>
          </a:p>
          <a:p>
            <a:pPr marL="457200" lvl="1" indent="0">
              <a:buNone/>
            </a:pPr>
            <a:endParaRPr lang="tr-TR" dirty="0" smtClean="0"/>
          </a:p>
          <a:p>
            <a:r>
              <a:rPr lang="tr-TR" dirty="0" smtClean="0"/>
              <a:t>Zemin Laboratuvarı</a:t>
            </a:r>
          </a:p>
          <a:p>
            <a:pPr lvl="1"/>
            <a:r>
              <a:rPr lang="tr-TR" dirty="0" smtClean="0"/>
              <a:t>Zemin mekaniği dersleri için kullanılmaktadır.</a:t>
            </a:r>
          </a:p>
          <a:p>
            <a:pPr lvl="1"/>
            <a:endParaRPr lang="tr-TR" dirty="0" smtClean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363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/>
              <a:t>İnşaat Teknolojisi </a:t>
            </a:r>
            <a:r>
              <a:rPr lang="tr-TR" sz="4400" dirty="0" err="1" smtClean="0"/>
              <a:t>Prog</a:t>
            </a:r>
            <a:r>
              <a:rPr lang="tr-TR" sz="4400" dirty="0" smtClean="0"/>
              <a:t>.</a:t>
            </a:r>
            <a:br>
              <a:rPr lang="tr-TR" sz="4400" dirty="0" smtClean="0"/>
            </a:br>
            <a:r>
              <a:rPr lang="tr-TR" sz="4400" dirty="0" smtClean="0"/>
              <a:t>ders planı</a:t>
            </a:r>
            <a:endParaRPr lang="tr-TR" sz="4400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/>
          </p:nvPr>
        </p:nvGraphicFramePr>
        <p:xfrm>
          <a:off x="1790161" y="1492505"/>
          <a:ext cx="8989456" cy="5128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885"/>
                <a:gridCol w="745897"/>
                <a:gridCol w="2353794"/>
                <a:gridCol w="2353794"/>
                <a:gridCol w="408133"/>
                <a:gridCol w="408133"/>
                <a:gridCol w="408133"/>
                <a:gridCol w="436277"/>
                <a:gridCol w="436277"/>
                <a:gridCol w="408133"/>
              </a:tblGrid>
              <a:tr h="1626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1. SINIF GÜZ YARIYILI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</a:tr>
              <a:tr h="21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YARI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DERSİN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DERSİN ADI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Z/S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TOP.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KREDİ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AKTS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21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KOŞUL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KODU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SAAT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2657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I. YARIYIL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UNV13101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TÜRK DİLİ-I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21413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UNV13103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ATATÜRK İLKELERİ VE İNKİLAP TARİHİ-I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UNV13105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İNGİLİZCE-I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21413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UNV13107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TEMEL BİLGİ TEKNOLOJİSİ KULLANIMI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1,5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MAT13151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MATEMATİK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ITP13101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MESLEK RESMİ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8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ITP13103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YAPI MALZEMELERİ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ITP13105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SU TEMİNİ VE ÇEVRE SAĞLIĞI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TOPLAM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9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18,5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54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54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54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</a:tr>
              <a:tr h="1626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1. SINIF BAHAR YARIYILI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</a:tr>
              <a:tr h="21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YARI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ÖN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DERSİN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DERSİN ADI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Z/S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TOP.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KREDİ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AKTS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21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KOŞUL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KODU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SAAT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62657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II. YARIYIL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UNV13102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TÜRK DİLİ-II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21413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UNV13104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ATATÜRK İLKELERİ VE İNKİLAP TARİHİ-II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UNV13106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İNGİLİZCE-II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Z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ITP13102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YAPI STATİĞİ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Z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4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ITP13104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BETON TEKNOLOJİSİ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2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ITP13106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MUKAVEMET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0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2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ITP13108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ATIK SULAR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2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ITP13110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PROJE VE BİNA BİLGİSİ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Z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3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STAJ13001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YAZ STAJI (20 İŞ GÜNÜ)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0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4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626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TOPLAM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19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4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23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21</a:t>
                      </a:r>
                      <a:endParaRPr lang="tr-TR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30</a:t>
                      </a:r>
                      <a:endParaRPr lang="tr-T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</a:tr>
              <a:tr h="154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07" marR="32307" marT="0" marB="0" anchor="b"/>
                </a:tc>
              </a:tr>
            </a:tbl>
          </a:graphicData>
        </a:graphic>
      </p:graphicFrame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C3FE-4492-4BB3-9855-E735ED333913}" type="datetime8">
              <a:rPr lang="tr-TR" smtClean="0"/>
              <a:t>28.09.2018 11:24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169</TotalTime>
  <Words>904</Words>
  <Application>Microsoft Office PowerPoint</Application>
  <PresentationFormat>Geniş ekran</PresentationFormat>
  <Paragraphs>585</Paragraphs>
  <Slides>21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Times New Roman</vt:lpstr>
      <vt:lpstr>Depth</vt:lpstr>
      <vt:lpstr>KIRKLARELİ ÜNİVERSİTESİ  TEKNİK BİLİMLER MESLEK YÜKSEKOKULU</vt:lpstr>
      <vt:lpstr>Tarihçe</vt:lpstr>
      <vt:lpstr>Misyon</vt:lpstr>
      <vt:lpstr>Vizyon</vt:lpstr>
      <vt:lpstr>Öğretim Elemanları</vt:lpstr>
      <vt:lpstr>İletişim</vt:lpstr>
      <vt:lpstr>Öğrenci sayıları</vt:lpstr>
      <vt:lpstr>Bölüme ait salonlar ve laboratuvarlar</vt:lpstr>
      <vt:lpstr>İnşaat Teknolojisi Prog. ders planı</vt:lpstr>
      <vt:lpstr>PowerPoint Sunusu</vt:lpstr>
      <vt:lpstr>Bölümden fotoğraflar</vt:lpstr>
      <vt:lpstr>Ölçme Bilgisi dersi saha çalışması</vt:lpstr>
      <vt:lpstr>Zemin Mekaniği Lab.</vt:lpstr>
      <vt:lpstr>Zemin Mekaniği Lab.</vt:lpstr>
      <vt:lpstr>Schimidt Çekici test uygulaması</vt:lpstr>
      <vt:lpstr>Proje ve maket çalışmaları</vt:lpstr>
      <vt:lpstr>Proje ve maket çalışmaları</vt:lpstr>
      <vt:lpstr>Proje ve maket çalışmaları</vt:lpstr>
      <vt:lpstr>Bölüm seminerleri</vt:lpstr>
      <vt:lpstr>Güzel bir öğrenim dönemi dileklerimizle…Teşekkürler….</vt:lpstr>
      <vt:lpstr>KIRKLARELİ ÜNİVERSİTESİ  TEKNİK BİLİMLER MESLEK YÜKSEKOKULU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KIRKLARELİ ÜNİVERSİTESİ  TEKNİK BİLİMLER MESLEK YÜKSEKOKULU</dc:title>
  <dc:creator>gülcan iner</dc:creator>
  <cp:lastModifiedBy>Orhan Arkoç</cp:lastModifiedBy>
  <cp:revision>34</cp:revision>
  <dcterms:created xsi:type="dcterms:W3CDTF">2018-09-21T07:26:35Z</dcterms:created>
  <dcterms:modified xsi:type="dcterms:W3CDTF">2018-09-28T08:30:29Z</dcterms:modified>
</cp:coreProperties>
</file>